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0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F9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1B9797C-2A14-4724-A98B-86FD9F768A4A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640B2EE-02F2-4347-8FB8-0F550B2ED3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Portrait_of_Niccol%C3%B2_Machiavelli_by_Santi_di_Tito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63F96A"/>
                </a:solidFill>
              </a:rPr>
              <a:t>Niccolo</a:t>
            </a:r>
            <a:r>
              <a:rPr lang="en-US" dirty="0" smtClean="0">
                <a:solidFill>
                  <a:srgbClr val="63F96A"/>
                </a:solidFill>
              </a:rPr>
              <a:t> Machiavelli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1266" name="Picture 2" descr="http://upload.wikimedia.org/wikipedia/commons/thumb/e/e2/Portrait_of_Niccol%C3%B2_Machiavelli_by_Santi_di_Tito.jpg/220px-Portrait_of_Niccol%C3%B2_Machiavelli_by_Santi_di_Tit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905000"/>
            <a:ext cx="3352800" cy="43129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May 3, 1469 in Florence, </a:t>
            </a:r>
            <a:r>
              <a:rPr lang="en-US" dirty="0" smtClean="0"/>
              <a:t>Italy</a:t>
            </a:r>
          </a:p>
          <a:p>
            <a:r>
              <a:rPr lang="en-US" dirty="0" smtClean="0"/>
              <a:t>Died June 21, 1527</a:t>
            </a:r>
            <a:endParaRPr lang="en-US" dirty="0" smtClean="0"/>
          </a:p>
          <a:p>
            <a:r>
              <a:rPr lang="en-US" dirty="0" smtClean="0"/>
              <a:t>Became a pupil of a renowned Latin teacher, Paolo de Ronciglione</a:t>
            </a:r>
          </a:p>
          <a:p>
            <a:r>
              <a:rPr lang="en-US" dirty="0" smtClean="0"/>
              <a:t>Studied Humanism at the University of </a:t>
            </a:r>
            <a:r>
              <a:rPr lang="en-US" dirty="0" smtClean="0"/>
              <a:t>Florence</a:t>
            </a:r>
          </a:p>
          <a:p>
            <a:r>
              <a:rPr lang="en-US" dirty="0" smtClean="0"/>
              <a:t>He was a historian, philosopher,</a:t>
            </a:r>
          </a:p>
          <a:p>
            <a:pPr marL="64008" indent="0">
              <a:buNone/>
            </a:pPr>
            <a:r>
              <a:rPr lang="en-US" dirty="0"/>
              <a:t>h</a:t>
            </a:r>
            <a:r>
              <a:rPr lang="en-US" dirty="0" smtClean="0"/>
              <a:t>umanist, and writer.</a:t>
            </a:r>
            <a:endParaRPr lang="en-US" dirty="0" smtClean="0"/>
          </a:p>
        </p:txBody>
      </p:sp>
      <p:pic>
        <p:nvPicPr>
          <p:cNvPr id="7" name="Picture 6" descr="imagesCASQMEC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1400" y="4648200"/>
            <a:ext cx="1136670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was his masterpiece?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wrote, </a:t>
            </a:r>
            <a:r>
              <a:rPr lang="en-US" i="1" dirty="0" smtClean="0"/>
              <a:t>The Prince</a:t>
            </a:r>
            <a:r>
              <a:rPr lang="en-US" dirty="0" smtClean="0"/>
              <a:t>, which was about the politics of power and ruling over a country.</a:t>
            </a:r>
          </a:p>
          <a:p>
            <a:r>
              <a:rPr lang="en-US" dirty="0" smtClean="0"/>
              <a:t>Machiavelli believe that sometimes force had to be used in order to attain and keep power.</a:t>
            </a:r>
          </a:p>
          <a:p>
            <a:r>
              <a:rPr lang="en-US" dirty="0" smtClean="0"/>
              <a:t>This book caused problems with the Catholic Church.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826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399032"/>
          </a:xfrm>
        </p:spPr>
        <p:txBody>
          <a:bodyPr/>
          <a:lstStyle/>
          <a:p>
            <a:pPr algn="ctr"/>
            <a:r>
              <a:rPr lang="en-US" dirty="0" smtClean="0"/>
              <a:t>Quotes from, </a:t>
            </a:r>
            <a:r>
              <a:rPr lang="en-US" dirty="0" smtClean="0"/>
              <a:t>The Prince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“Everyone sees what you appear to be, few experience what you really are.”-Machiavelli, </a:t>
            </a:r>
            <a:r>
              <a:rPr lang="en-US" i="1" dirty="0" smtClean="0"/>
              <a:t>The Prince</a:t>
            </a:r>
            <a:endParaRPr lang="en-US" i="1" dirty="0"/>
          </a:p>
        </p:txBody>
      </p:sp>
      <p:pic>
        <p:nvPicPr>
          <p:cNvPr id="3" name="Picture 2" descr="imagesCA4UVZ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3505200"/>
            <a:ext cx="1666875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sCA9ERBW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457200"/>
            <a:ext cx="8036743" cy="6019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sCAG2L9K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990600"/>
            <a:ext cx="8208010" cy="52578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59</TotalTime>
  <Words>123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Niccolo Machiavelli </vt:lpstr>
      <vt:lpstr>Background</vt:lpstr>
      <vt:lpstr>What was his masterpiece?</vt:lpstr>
      <vt:lpstr>Quotes from, The Prince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Machiavelli </dc:title>
  <dc:creator>admin</dc:creator>
  <cp:lastModifiedBy>Jamie Spencer</cp:lastModifiedBy>
  <cp:revision>7</cp:revision>
  <dcterms:created xsi:type="dcterms:W3CDTF">2012-04-19T13:03:20Z</dcterms:created>
  <dcterms:modified xsi:type="dcterms:W3CDTF">2012-04-23T23:46:17Z</dcterms:modified>
</cp:coreProperties>
</file>